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8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6" r:id="rId22"/>
    <p:sldId id="276" r:id="rId23"/>
    <p:sldId id="288" r:id="rId24"/>
    <p:sldId id="277" r:id="rId25"/>
    <p:sldId id="278" r:id="rId26"/>
    <p:sldId id="279" r:id="rId27"/>
    <p:sldId id="280" r:id="rId28"/>
    <p:sldId id="290" r:id="rId29"/>
    <p:sldId id="292" r:id="rId30"/>
    <p:sldId id="282" r:id="rId31"/>
    <p:sldId id="289" r:id="rId32"/>
    <p:sldId id="283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E6A06-8CD7-3740-B26B-64E069A00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3A71D7-C2D8-364C-829D-BB6CEFF07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4B182F-ECF1-1745-9012-741B4212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54F-D825-6940-8AEC-E10F2F40E683}" type="datetimeFigureOut">
              <a:rPr lang="nl-NL" smtClean="0"/>
              <a:t>29-05-2024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6CB68C-F578-B444-9882-9B2B32FE9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A5C3DC-9F9C-3742-B31F-44D35ADE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93A8-C50A-B64A-BD1B-78D0E6E7A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39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CA9E5-F60F-C644-863A-50FF620EB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7988EF-70CE-E74D-BBC1-D67E82160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A20236-2279-9746-A8B9-E4AD2FF1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54F-D825-6940-8AEC-E10F2F40E683}" type="datetimeFigureOut">
              <a:rPr lang="nl-NL" smtClean="0"/>
              <a:t>29-05-2024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D4B3E9-6845-BE45-B771-5573E412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8F3465-0339-C749-A343-26E866D8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93A8-C50A-B64A-BD1B-78D0E6E7A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58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F238B49-F23A-6347-8E30-D0964EABB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A2BA57-A5C2-4641-A786-425F5F726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221D92-2C3D-7A42-BDA1-0AC27A13C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54F-D825-6940-8AEC-E10F2F40E683}" type="datetimeFigureOut">
              <a:rPr lang="nl-NL" smtClean="0"/>
              <a:t>29-05-2024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163E96-9FA7-664D-AA42-F1D8BC7C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C95DF1-CEA7-3945-9B67-D4A19D6C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93A8-C50A-B64A-BD1B-78D0E6E7A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23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B992E-2D04-7849-8302-91F1DB18E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D80216-AF3F-434C-BDF0-04AF11610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15F62C-E420-884D-A088-B8EA017D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54F-D825-6940-8AEC-E10F2F40E683}" type="datetimeFigureOut">
              <a:rPr lang="nl-NL" smtClean="0"/>
              <a:t>29-05-2024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39C59E-E2AF-5548-B4D6-645EB31B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861E3E-BB7C-3245-A51B-58BC0DF0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93A8-C50A-B64A-BD1B-78D0E6E7A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44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C5B3D-9BCF-9042-9D4C-67DA1658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074DD1-CE9B-A44D-B9EB-D37DFBCA7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76E63E-6305-F840-8D3D-ADA05218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54F-D825-6940-8AEC-E10F2F40E683}" type="datetimeFigureOut">
              <a:rPr lang="nl-NL" smtClean="0"/>
              <a:t>29-05-2024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CD8DA8-1475-FC4C-8B73-39E06251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A9A666-45BC-CA46-ABA9-D4B686D8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93A8-C50A-B64A-BD1B-78D0E6E7A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92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D4AB7-F597-CE48-B19C-EC2E4478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59B77A-3017-584E-A9B1-A2DFE43CE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A689F0-B8F0-FD47-AF18-3CBCEE6B1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36BF52-C0AA-1349-ADFE-F441AC1A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54F-D825-6940-8AEC-E10F2F40E683}" type="datetimeFigureOut">
              <a:rPr lang="nl-NL" smtClean="0"/>
              <a:t>29-05-2024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B62523-EB3E-8A4D-AFBF-C0E37DB4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3B401C-FDFC-5148-9681-E6864EE1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93A8-C50A-B64A-BD1B-78D0E6E7A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36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2442D-74A5-2949-992C-565B474A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144194-555D-BD4C-8E93-7DF3E13D6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15DB58-573C-2F4F-938B-D8DAA4300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BBDACC0-7EF1-884A-9A9A-BD6770AB2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55A3BE4-F14C-114F-BAA8-6AEB1B171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14E5ECA-A82F-9643-8A3E-F1F647EC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54F-D825-6940-8AEC-E10F2F40E683}" type="datetimeFigureOut">
              <a:rPr lang="nl-NL" smtClean="0"/>
              <a:t>29-05-2024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EE0AF6C-8051-1C45-914A-7B7E4D66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B3604BD-46AD-DA45-B67A-63EC8E0F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93A8-C50A-B64A-BD1B-78D0E6E7A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68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40BB7-751B-824C-9D10-CD82B94E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C4A389-5D61-8245-98CB-2C4DD64C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54F-D825-6940-8AEC-E10F2F40E683}" type="datetimeFigureOut">
              <a:rPr lang="nl-NL" smtClean="0"/>
              <a:t>29-05-2024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59E604-CFB2-E64B-AFB5-9D7A3D3F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413A68-FC4F-DB4B-B96A-4F40CC78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93A8-C50A-B64A-BD1B-78D0E6E7A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12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E87CB1D-A658-EB41-9101-D124E08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54F-D825-6940-8AEC-E10F2F40E683}" type="datetimeFigureOut">
              <a:rPr lang="nl-NL" smtClean="0"/>
              <a:t>29-05-2024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ADA77FA-DA23-0143-A8B1-128AF023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1B9FED-99AA-FE4F-9545-CB85003F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93A8-C50A-B64A-BD1B-78D0E6E7A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07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79539-3311-8746-8746-812EED1C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0E2E93-6B92-C243-88B0-19A37A7A8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B210D2-4FBC-8E41-B530-CE9824BFC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FC13A9-EF76-1A4F-8C42-288F88EB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54F-D825-6940-8AEC-E10F2F40E683}" type="datetimeFigureOut">
              <a:rPr lang="nl-NL" smtClean="0"/>
              <a:t>29-05-2024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6191BB-E2AF-7E47-9045-FCDFCF03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2F88A6-5051-A241-B707-6788F0A7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93A8-C50A-B64A-BD1B-78D0E6E7A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81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DC57D-EA4A-E748-AFFE-80D3A59C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DEF7BC8-D897-8C4D-9EC8-0458E3E3D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642624-ADBD-294A-A340-AC937D59F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D27C15-8F11-164A-AC69-64502BA3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54F-D825-6940-8AEC-E10F2F40E683}" type="datetimeFigureOut">
              <a:rPr lang="nl-NL" smtClean="0"/>
              <a:t>29-05-2024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A961D5-782A-424E-8D76-B8A7CEE0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AEF778-5340-B741-91C3-4A07E105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93A8-C50A-B64A-BD1B-78D0E6E7A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25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2630305-0986-AC49-BF18-764E63B6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C8EE8D-363B-634C-9EFB-C4523421E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8B1E77-1C69-6D4E-AE45-39102F00A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154F-D825-6940-8AEC-E10F2F40E683}" type="datetimeFigureOut">
              <a:rPr lang="nl-NL" smtClean="0"/>
              <a:t>29-05-2024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A04D53-FE04-6C4E-838F-E80EBD728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DE7BB5-A347-8844-9768-F01ED67E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C93A8-C50A-B64A-BD1B-78D0E6E7A0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28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u/0/viewer?ll=51.79903315597214%2C5.385506321848155&amp;z=9&amp;mid=18XzELH0RjKs0BhlZZcWsrescZ3xqTWQ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rldefense.com/v3/__https:/www.google.com/maps/d/u/2/viewer?ll=51.913871228280335*2C5.809880567907197&amp;z=12&amp;mid=1EfoZF4twzjqrSOV9NO2RqCax8ZTg0J0__;JQ!!JZ0iVwK7KX4!AJ85xp8sexWa7UgdP1SE9I_WwhWyvCthbo9jBqOlY8g0vCsDDBtFJuUY72I92MgVPut89eJQGKqnR-UKVgNGbw$" TargetMode="External"/><Relationship Id="rId4" Type="http://schemas.openxmlformats.org/officeDocument/2006/relationships/hyperlink" Target="https://urldefense.com/v3/__https:/www.google.com/maps/d/u/0/viewer?ll=51.949995029467615*2C5.897473036927852&amp;z=13&amp;mid=143YBMgd-thzVGNQPKdnFSc0V1PFcriw__;JQ!!JZ0iVwK7KX4!AJ85xp8sexWa7UgdP1SE9I_WwhWyvCthbo9jBqOlY8g0vCsDDBtFJuUY72I92MgVPut89eJQGKqnR-WifGKKRg$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pringcast.fm/podcast/door-weer-en-wind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3D8589-EBEE-E04F-8B99-D66252AECD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6AFF68-5AD4-E14D-A580-28918D134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, buitenshuis, hemel, boom&#10;&#10;Automatisch gegenereerde beschrijving">
            <a:extLst>
              <a:ext uri="{FF2B5EF4-FFF2-40B4-BE49-F238E27FC236}">
                <a16:creationId xmlns:a16="http://schemas.microsoft.com/office/drawing/2014/main" id="{4901E33F-11B0-794C-9F39-17B70CB1D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399C96EC-4A8F-3446-9C7A-73A829364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kaart, tekst, atlas&#10;&#10;Automatisch gegenereerde beschrijving">
            <a:extLst>
              <a:ext uri="{FF2B5EF4-FFF2-40B4-BE49-F238E27FC236}">
                <a16:creationId xmlns:a16="http://schemas.microsoft.com/office/drawing/2014/main" id="{35A00FA6-2B1E-6442-B3F7-0DBFCE7C4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920" y="1428750"/>
            <a:ext cx="45466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Tijdelijke aanduiding voor inhoud 8" descr="Afbeelding met tekst, boom, schermopname, kleding&#10;&#10;Automatisch gegenereerde beschrijving">
            <a:extLst>
              <a:ext uri="{FF2B5EF4-FFF2-40B4-BE49-F238E27FC236}">
                <a16:creationId xmlns:a16="http://schemas.microsoft.com/office/drawing/2014/main" id="{C576533B-A4C1-F14E-8A71-1EA796CB2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5F0EA157-DAED-E448-A9DB-EC14A8E260DC}"/>
              </a:ext>
            </a:extLst>
          </p:cNvPr>
          <p:cNvSpPr txBox="1"/>
          <p:nvPr/>
        </p:nvSpPr>
        <p:spPr>
          <a:xfrm>
            <a:off x="1019175" y="2235653"/>
            <a:ext cx="4057650" cy="102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Raleway" pitchFamily="2" charset="77"/>
                <a:hlinkClick r:id="rId3"/>
              </a:rPr>
              <a:t>HomeRide MyMaps</a:t>
            </a:r>
            <a:endParaRPr lang="nl-NL" sz="1400" dirty="0">
              <a:latin typeface="Raleway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Raleway" pitchFamily="2" charset="77"/>
                <a:hlinkClick r:id="rId4"/>
              </a:rPr>
              <a:t>HomeRun MyMaps</a:t>
            </a:r>
            <a:endParaRPr lang="nl-NL" sz="1400" dirty="0">
              <a:latin typeface="Raleway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Raleway" pitchFamily="2" charset="77"/>
                <a:hlinkClick r:id="rId5"/>
              </a:rPr>
              <a:t>HomeWalk MyMaps</a:t>
            </a:r>
            <a:endParaRPr lang="nl-NL" sz="1400" dirty="0"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9954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lijn, schermopname, ontwerp&#10;&#10;Automatisch gegenereerde beschrijving">
            <a:extLst>
              <a:ext uri="{FF2B5EF4-FFF2-40B4-BE49-F238E27FC236}">
                <a16:creationId xmlns:a16="http://schemas.microsoft.com/office/drawing/2014/main" id="{7B30CE33-E781-1A44-AB27-EA20088D6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4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ijn, Lettertype&#10;&#10;Automatisch gegenereerde beschrijving">
            <a:extLst>
              <a:ext uri="{FF2B5EF4-FFF2-40B4-BE49-F238E27FC236}">
                <a16:creationId xmlns:a16="http://schemas.microsoft.com/office/drawing/2014/main" id="{AF0339D6-9EDA-D04E-B699-9FEF7C722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5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ijn, nummer&#10;&#10;Automatisch gegenereerde beschrijving">
            <a:extLst>
              <a:ext uri="{FF2B5EF4-FFF2-40B4-BE49-F238E27FC236}">
                <a16:creationId xmlns:a16="http://schemas.microsoft.com/office/drawing/2014/main" id="{66A8834B-6386-A041-A407-08294A89B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66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442EECFD-4CAF-244F-A074-22771BC62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20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persoon, kleding, Menselijk gezicht, Dans&#10;&#10;Automatisch gegenereerde beschrijving">
            <a:extLst>
              <a:ext uri="{FF2B5EF4-FFF2-40B4-BE49-F238E27FC236}">
                <a16:creationId xmlns:a16="http://schemas.microsoft.com/office/drawing/2014/main" id="{EAF4CBE6-73FF-EA41-893D-415734A1A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46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Tijdelijke aanduiding voor inhoud 5" descr="Afbeelding met tekst, kleding, schermopname, persoon&#10;&#10;Automatisch gegenereerde beschrijving">
            <a:extLst>
              <a:ext uri="{FF2B5EF4-FFF2-40B4-BE49-F238E27FC236}">
                <a16:creationId xmlns:a16="http://schemas.microsoft.com/office/drawing/2014/main" id="{F263AC99-8E7A-B94A-B258-7F3CD00EB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98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buitenshuis, wolk, hemel, boom&#10;&#10;Automatisch gegenereerde beschrijving">
            <a:extLst>
              <a:ext uri="{FF2B5EF4-FFF2-40B4-BE49-F238E27FC236}">
                <a16:creationId xmlns:a16="http://schemas.microsoft.com/office/drawing/2014/main" id="{7148F66C-0F68-2747-AE4D-86C37F41D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24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tekenfilm&#10;&#10;Automatisch gegenereerde beschrijving">
            <a:extLst>
              <a:ext uri="{FF2B5EF4-FFF2-40B4-BE49-F238E27FC236}">
                <a16:creationId xmlns:a16="http://schemas.microsoft.com/office/drawing/2014/main" id="{27C94FE6-FAA0-8848-84EB-8A20753D0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7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Tijdelijke aanduiding voor inhoud 5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B07F8ECF-270E-6043-8C4F-7D6254A4D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20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kleding, persoon, schermopname&#10;&#10;Automatisch gegenereerde beschrijving">
            <a:extLst>
              <a:ext uri="{FF2B5EF4-FFF2-40B4-BE49-F238E27FC236}">
                <a16:creationId xmlns:a16="http://schemas.microsoft.com/office/drawing/2014/main" id="{9E3216C3-9C59-F342-9537-B40CE634C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76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kleding, persoon, schermopname&#10;&#10;Automatisch gegenereerde beschrijving">
            <a:extLst>
              <a:ext uri="{FF2B5EF4-FFF2-40B4-BE49-F238E27FC236}">
                <a16:creationId xmlns:a16="http://schemas.microsoft.com/office/drawing/2014/main" id="{3CC381D8-B22A-684D-9789-C6136DDFA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37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Tijdelijke aanduiding voor inhoud 5" descr="Afbeelding met persoon, schoeisel, kleding, Korte broek&#10;&#10;Automatisch gegenereerde beschrijving">
            <a:extLst>
              <a:ext uri="{FF2B5EF4-FFF2-40B4-BE49-F238E27FC236}">
                <a16:creationId xmlns:a16="http://schemas.microsoft.com/office/drawing/2014/main" id="{05CAFA7A-1A28-7547-9A14-59A355B79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86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Lettertype, lijn, schermopname&#10;&#10;Automatisch gegenereerde beschrijving">
            <a:extLst>
              <a:ext uri="{FF2B5EF4-FFF2-40B4-BE49-F238E27FC236}">
                <a16:creationId xmlns:a16="http://schemas.microsoft.com/office/drawing/2014/main" id="{B1F9C4F0-9DF4-464A-8F57-E476CCBDF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08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Tijdelijke aanduiding voor inhoud 5" descr="Afbeelding met tekst, schermopname, Lettertype, Webpagina&#10;&#10;Automatisch gegenereerde beschrijving">
            <a:extLst>
              <a:ext uri="{FF2B5EF4-FFF2-40B4-BE49-F238E27FC236}">
                <a16:creationId xmlns:a16="http://schemas.microsoft.com/office/drawing/2014/main" id="{A9F3A47C-4EF4-2B45-B6DB-4E150F209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25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Tijdelijke aanduiding voor inhoud 5" descr="Afbeelding met tekst, schermopname, Lettertype, Webpagina&#10;&#10;Automatisch gegenereerde beschrijving">
            <a:extLst>
              <a:ext uri="{FF2B5EF4-FFF2-40B4-BE49-F238E27FC236}">
                <a16:creationId xmlns:a16="http://schemas.microsoft.com/office/drawing/2014/main" id="{67D7713C-8CF3-3F44-89AB-F1D8F80D1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13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D9E9FB52-2DED-584A-A09C-E752EABEB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00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voertuig, tekst, Landvoertuig, wiel&#10;&#10;Automatisch gegenereerde beschrijving">
            <a:extLst>
              <a:ext uri="{FF2B5EF4-FFF2-40B4-BE49-F238E27FC236}">
                <a16:creationId xmlns:a16="http://schemas.microsoft.com/office/drawing/2014/main" id="{A9132776-0E67-BF46-912D-8C26FA62C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55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72A49B8B-A33C-8D43-955B-9F08EC904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32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Landvoertuig, voertuig, wiel&#10;&#10;Automatisch gegenereerde beschrijving">
            <a:extLst>
              <a:ext uri="{FF2B5EF4-FFF2-40B4-BE49-F238E27FC236}">
                <a16:creationId xmlns:a16="http://schemas.microsoft.com/office/drawing/2014/main" id="{EEE71AF3-1122-3546-AA05-966374103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2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Luchtfotografie, lucht, boom, Vogelperspectief&#10;&#10;Automatisch gegenereerde beschrijving">
            <a:extLst>
              <a:ext uri="{FF2B5EF4-FFF2-40B4-BE49-F238E27FC236}">
                <a16:creationId xmlns:a16="http://schemas.microsoft.com/office/drawing/2014/main" id="{88F09C41-951F-0A43-BC1F-22BF39016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84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BAC14006-7901-AB49-8310-353EE9EDE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43D34D5-7828-6445-87F3-6EAB64EA7FC2}"/>
              </a:ext>
            </a:extLst>
          </p:cNvPr>
          <p:cNvSpPr txBox="1"/>
          <p:nvPr/>
        </p:nvSpPr>
        <p:spPr>
          <a:xfrm>
            <a:off x="5586413" y="5294948"/>
            <a:ext cx="4743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Raleway" pitchFamily="2" charset="77"/>
                <a:hlinkClick r:id="rId3"/>
              </a:rPr>
              <a:t>https://app.springcast.fm/podcast/door-weer-en-wind</a:t>
            </a:r>
            <a:r>
              <a:rPr lang="nl-NL" sz="1200" dirty="0">
                <a:latin typeface="Raleway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002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Tijdelijke aanduiding voor inhoud 5" descr="Afbeelding met tekst, doos, Verpakking en etiketten, brief&#10;&#10;Automatisch gegenereerde beschrijving">
            <a:extLst>
              <a:ext uri="{FF2B5EF4-FFF2-40B4-BE49-F238E27FC236}">
                <a16:creationId xmlns:a16="http://schemas.microsoft.com/office/drawing/2014/main" id="{A2B1B14D-7E39-0D47-BCAC-5DE74A199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04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visitekaartje, ontwerp&#10;&#10;Automatisch gegenereerde beschrijving">
            <a:extLst>
              <a:ext uri="{FF2B5EF4-FFF2-40B4-BE49-F238E27FC236}">
                <a16:creationId xmlns:a16="http://schemas.microsoft.com/office/drawing/2014/main" id="{C3AF2073-A938-AF42-B74A-FC119ABEC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1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Website, Webpagina&#10;&#10;Automatisch gegenereerde beschrijving">
            <a:extLst>
              <a:ext uri="{FF2B5EF4-FFF2-40B4-BE49-F238E27FC236}">
                <a16:creationId xmlns:a16="http://schemas.microsoft.com/office/drawing/2014/main" id="{29F513A0-18F4-124D-AC44-E12AB35C2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5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Website, Onlineadvertenties&#10;&#10;Automatisch gegenereerde beschrijving">
            <a:extLst>
              <a:ext uri="{FF2B5EF4-FFF2-40B4-BE49-F238E27FC236}">
                <a16:creationId xmlns:a16="http://schemas.microsoft.com/office/drawing/2014/main" id="{E2D3BAB5-E7C1-9740-8701-D712EE9BE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3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kaart, diagram&#10;&#10;Automatisch gegenereerde beschrijving">
            <a:extLst>
              <a:ext uri="{FF2B5EF4-FFF2-40B4-BE49-F238E27FC236}">
                <a16:creationId xmlns:a16="http://schemas.microsoft.com/office/drawing/2014/main" id="{41F1A7B4-0DCC-7D4A-82E5-1CDDA2344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1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Fietswiel, wiel, buitenshuis, Landvoertuig&#10;&#10;Automatisch gegenereerde beschrijving">
            <a:extLst>
              <a:ext uri="{FF2B5EF4-FFF2-40B4-BE49-F238E27FC236}">
                <a16:creationId xmlns:a16="http://schemas.microsoft.com/office/drawing/2014/main" id="{E5321D27-F202-F447-A4D7-35F452A4E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5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C8CA551F-7CC1-F847-A4F1-A3530F5FE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Afbeelding 2" descr="Afbeelding met kaart, tekst, atlas&#10;&#10;Automatisch gegenereerde beschrijving">
            <a:extLst>
              <a:ext uri="{FF2B5EF4-FFF2-40B4-BE49-F238E27FC236}">
                <a16:creationId xmlns:a16="http://schemas.microsoft.com/office/drawing/2014/main" id="{2B447113-08F5-6547-983A-D607D34A2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1495734"/>
            <a:ext cx="4535520" cy="38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2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172BD7E2-7695-AA43-9DC9-22F86BF3E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Afbeelding 2" descr="Afbeelding met kaart, tekst, atlas&#10;&#10;Automatisch gegenereerde beschrijving">
            <a:extLst>
              <a:ext uri="{FF2B5EF4-FFF2-40B4-BE49-F238E27FC236}">
                <a16:creationId xmlns:a16="http://schemas.microsoft.com/office/drawing/2014/main" id="{347716AC-0777-8D47-8D03-0B45A0F1C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90" y="1366722"/>
            <a:ext cx="4613910" cy="41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08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17</Words>
  <Application>Microsoft Macintosh PowerPoint</Application>
  <PresentationFormat>Breedbeeld</PresentationFormat>
  <Paragraphs>4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Raleway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Lieke Kleverwal</dc:creator>
  <cp:lastModifiedBy>Lieke Kleverwal</cp:lastModifiedBy>
  <cp:revision>2</cp:revision>
  <dcterms:created xsi:type="dcterms:W3CDTF">2024-05-29T17:07:46Z</dcterms:created>
  <dcterms:modified xsi:type="dcterms:W3CDTF">2024-05-30T06:42:41Z</dcterms:modified>
</cp:coreProperties>
</file>