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8" r:id="rId5"/>
    <p:sldId id="259" r:id="rId6"/>
    <p:sldId id="260" r:id="rId7"/>
    <p:sldId id="257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69" r:id="rId16"/>
    <p:sldId id="267" r:id="rId17"/>
    <p:sldId id="270" r:id="rId18"/>
    <p:sldId id="277" r:id="rId19"/>
    <p:sldId id="278" r:id="rId20"/>
    <p:sldId id="271" r:id="rId21"/>
    <p:sldId id="279" r:id="rId22"/>
    <p:sldId id="274" r:id="rId23"/>
    <p:sldId id="272" r:id="rId24"/>
    <p:sldId id="273" r:id="rId25"/>
    <p:sldId id="275" r:id="rId26"/>
    <p:sldId id="27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76DA5-A248-42BD-B95D-77A913733B94}" v="6" dt="2024-10-23T13:59:44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Kleverwal" userId="S::l.kleverwal@kinderfonds.nl::d9830ea1-3397-4209-bf11-51b24d2d7435" providerId="AD" clId="Web-{E18F7129-B289-481C-985D-D18829E78988}"/>
    <pc:docChg chg="addSld modSld">
      <pc:chgData name="Lieke Kleverwal" userId="S::l.kleverwal@kinderfonds.nl::d9830ea1-3397-4209-bf11-51b24d2d7435" providerId="AD" clId="Web-{E18F7129-B289-481C-985D-D18829E78988}" dt="2024-10-16T08:19:54.885" v="2"/>
      <pc:docMkLst>
        <pc:docMk/>
      </pc:docMkLst>
      <pc:sldChg chg="addSp delSp modSp new mod setBg">
        <pc:chgData name="Lieke Kleverwal" userId="S::l.kleverwal@kinderfonds.nl::d9830ea1-3397-4209-bf11-51b24d2d7435" providerId="AD" clId="Web-{E18F7129-B289-481C-985D-D18829E78988}" dt="2024-10-16T08:19:54.885" v="2"/>
        <pc:sldMkLst>
          <pc:docMk/>
          <pc:sldMk cId="764407065" sldId="279"/>
        </pc:sldMkLst>
        <pc:spChg chg="add">
          <ac:chgData name="Lieke Kleverwal" userId="S::l.kleverwal@kinderfonds.nl::d9830ea1-3397-4209-bf11-51b24d2d7435" providerId="AD" clId="Web-{E18F7129-B289-481C-985D-D18829E78988}" dt="2024-10-16T08:19:54.885" v="2"/>
          <ac:spMkLst>
            <pc:docMk/>
            <pc:sldMk cId="764407065" sldId="279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E18F7129-B289-481C-985D-D18829E78988}" dt="2024-10-16T08:19:54.885" v="2"/>
          <ac:picMkLst>
            <pc:docMk/>
            <pc:sldMk cId="764407065" sldId="279"/>
            <ac:picMk id="4" creationId="{2E849E28-B620-3D89-F82D-2EB373997C35}"/>
          </ac:picMkLst>
        </pc:picChg>
      </pc:sldChg>
    </pc:docChg>
  </pc:docChgLst>
  <pc:docChgLst>
    <pc:chgData name="Amber Smits" userId="S::a.smits@kinderfonds.nl::f844245d-c357-41cc-96d8-1e9be6f72ff3" providerId="AD" clId="Web-{0C176DA5-A248-42BD-B95D-77A913733B94}"/>
    <pc:docChg chg="sldOrd">
      <pc:chgData name="Amber Smits" userId="S::a.smits@kinderfonds.nl::f844245d-c357-41cc-96d8-1e9be6f72ff3" providerId="AD" clId="Web-{0C176DA5-A248-42BD-B95D-77A913733B94}" dt="2024-10-23T13:59:44.825" v="5"/>
      <pc:docMkLst>
        <pc:docMk/>
      </pc:docMkLst>
      <pc:sldChg chg="ord">
        <pc:chgData name="Amber Smits" userId="S::a.smits@kinderfonds.nl::f844245d-c357-41cc-96d8-1e9be6f72ff3" providerId="AD" clId="Web-{0C176DA5-A248-42BD-B95D-77A913733B94}" dt="2024-10-23T13:59:28.762" v="4"/>
        <pc:sldMkLst>
          <pc:docMk/>
          <pc:sldMk cId="2601656791" sldId="272"/>
        </pc:sldMkLst>
      </pc:sldChg>
      <pc:sldChg chg="ord">
        <pc:chgData name="Amber Smits" userId="S::a.smits@kinderfonds.nl::f844245d-c357-41cc-96d8-1e9be6f72ff3" providerId="AD" clId="Web-{0C176DA5-A248-42BD-B95D-77A913733B94}" dt="2024-10-23T13:59:44.825" v="5"/>
        <pc:sldMkLst>
          <pc:docMk/>
          <pc:sldMk cId="3033306104" sldId="274"/>
        </pc:sldMkLst>
      </pc:sldChg>
      <pc:sldChg chg="ord">
        <pc:chgData name="Amber Smits" userId="S::a.smits@kinderfonds.nl::f844245d-c357-41cc-96d8-1e9be6f72ff3" providerId="AD" clId="Web-{0C176DA5-A248-42BD-B95D-77A913733B94}" dt="2024-10-23T13:58:31.151" v="0"/>
        <pc:sldMkLst>
          <pc:docMk/>
          <pc:sldMk cId="764407065" sldId="279"/>
        </pc:sldMkLst>
      </pc:sldChg>
    </pc:docChg>
  </pc:docChgLst>
  <pc:docChgLst>
    <pc:chgData name="Amber Smits" userId="S::a.smits@kinderfonds.nl::f844245d-c357-41cc-96d8-1e9be6f72ff3" providerId="AD" clId="Web-{8599E7D2-1876-43DB-8DF8-7CCBFA31E283}"/>
    <pc:docChg chg="sldOrd">
      <pc:chgData name="Amber Smits" userId="S::a.smits@kinderfonds.nl::f844245d-c357-41cc-96d8-1e9be6f72ff3" providerId="AD" clId="Web-{8599E7D2-1876-43DB-8DF8-7CCBFA31E283}" dt="2024-10-03T09:48:25.690" v="0"/>
      <pc:docMkLst>
        <pc:docMk/>
      </pc:docMkLst>
      <pc:sldChg chg="ord">
        <pc:chgData name="Amber Smits" userId="S::a.smits@kinderfonds.nl::f844245d-c357-41cc-96d8-1e9be6f72ff3" providerId="AD" clId="Web-{8599E7D2-1876-43DB-8DF8-7CCBFA31E283}" dt="2024-10-03T09:48:25.690" v="0"/>
        <pc:sldMkLst>
          <pc:docMk/>
          <pc:sldMk cId="3033306104" sldId="274"/>
        </pc:sldMkLst>
      </pc:sldChg>
    </pc:docChg>
  </pc:docChgLst>
  <pc:docChgLst>
    <pc:chgData name="Lieke Kleverwal" userId="d9830ea1-3397-4209-bf11-51b24d2d7435" providerId="ADAL" clId="{44CECAFA-B11F-8F44-BCE0-B158C4FD327F}"/>
    <pc:docChg chg="custSel addSld modSld">
      <pc:chgData name="Lieke Kleverwal" userId="d9830ea1-3397-4209-bf11-51b24d2d7435" providerId="ADAL" clId="{44CECAFA-B11F-8F44-BCE0-B158C4FD327F}" dt="2024-10-16T07:08:40.262" v="24" actId="962"/>
      <pc:docMkLst>
        <pc:docMk/>
      </pc:docMkLst>
      <pc:sldChg chg="addSp delSp modSp mod">
        <pc:chgData name="Lieke Kleverwal" userId="d9830ea1-3397-4209-bf11-51b24d2d7435" providerId="ADAL" clId="{44CECAFA-B11F-8F44-BCE0-B158C4FD327F}" dt="2024-10-16T07:08:02.674" v="4" actId="26606"/>
        <pc:sldMkLst>
          <pc:docMk/>
          <pc:sldMk cId="1842084763" sldId="269"/>
        </pc:sldMkLst>
        <pc:spChg chg="add">
          <ac:chgData name="Lieke Kleverwal" userId="d9830ea1-3397-4209-bf11-51b24d2d7435" providerId="ADAL" clId="{44CECAFA-B11F-8F44-BCE0-B158C4FD327F}" dt="2024-10-16T07:08:02.674" v="4" actId="26606"/>
          <ac:spMkLst>
            <pc:docMk/>
            <pc:sldMk cId="1842084763" sldId="269"/>
            <ac:spMk id="15" creationId="{42A4FC2C-047E-45A5-965D-8E1E3BF09BC6}"/>
          </ac:spMkLst>
        </pc:spChg>
        <pc:picChg chg="add mod">
          <ac:chgData name="Lieke Kleverwal" userId="d9830ea1-3397-4209-bf11-51b24d2d7435" providerId="ADAL" clId="{44CECAFA-B11F-8F44-BCE0-B158C4FD327F}" dt="2024-10-16T07:08:02.674" v="4" actId="26606"/>
          <ac:picMkLst>
            <pc:docMk/>
            <pc:sldMk cId="1842084763" sldId="269"/>
            <ac:picMk id="6" creationId="{8BAE9116-C250-4B0A-8485-EB305BFFEE41}"/>
          </ac:picMkLst>
        </pc:picChg>
      </pc:sldChg>
      <pc:sldChg chg="addSp delSp modSp mod">
        <pc:chgData name="Lieke Kleverwal" userId="d9830ea1-3397-4209-bf11-51b24d2d7435" providerId="ADAL" clId="{44CECAFA-B11F-8F44-BCE0-B158C4FD327F}" dt="2024-10-16T07:08:11.386" v="9" actId="26606"/>
        <pc:sldMkLst>
          <pc:docMk/>
          <pc:sldMk cId="2996476863" sldId="270"/>
        </pc:sldMkLst>
        <pc:spChg chg="add">
          <ac:chgData name="Lieke Kleverwal" userId="d9830ea1-3397-4209-bf11-51b24d2d7435" providerId="ADAL" clId="{44CECAFA-B11F-8F44-BCE0-B158C4FD327F}" dt="2024-10-16T07:08:11.386" v="9" actId="26606"/>
          <ac:spMkLst>
            <pc:docMk/>
            <pc:sldMk cId="2996476863" sldId="270"/>
            <ac:spMk id="15" creationId="{42A4FC2C-047E-45A5-965D-8E1E3BF09BC6}"/>
          </ac:spMkLst>
        </pc:spChg>
        <pc:picChg chg="add mod">
          <ac:chgData name="Lieke Kleverwal" userId="d9830ea1-3397-4209-bf11-51b24d2d7435" providerId="ADAL" clId="{44CECAFA-B11F-8F44-BCE0-B158C4FD327F}" dt="2024-10-16T07:08:11.386" v="9" actId="26606"/>
          <ac:picMkLst>
            <pc:docMk/>
            <pc:sldMk cId="2996476863" sldId="270"/>
            <ac:picMk id="6" creationId="{DDF5CDCF-A351-25E2-1FA0-FF834AC02990}"/>
          </ac:picMkLst>
        </pc:picChg>
      </pc:sldChg>
      <pc:sldChg chg="addSp delSp modSp mod">
        <pc:chgData name="Lieke Kleverwal" userId="d9830ea1-3397-4209-bf11-51b24d2d7435" providerId="ADAL" clId="{44CECAFA-B11F-8F44-BCE0-B158C4FD327F}" dt="2024-10-16T07:08:22.287" v="14" actId="26606"/>
        <pc:sldMkLst>
          <pc:docMk/>
          <pc:sldMk cId="1778691442" sldId="271"/>
        </pc:sldMkLst>
        <pc:spChg chg="add">
          <ac:chgData name="Lieke Kleverwal" userId="d9830ea1-3397-4209-bf11-51b24d2d7435" providerId="ADAL" clId="{44CECAFA-B11F-8F44-BCE0-B158C4FD327F}" dt="2024-10-16T07:08:22.287" v="14" actId="26606"/>
          <ac:spMkLst>
            <pc:docMk/>
            <pc:sldMk cId="1778691442" sldId="271"/>
            <ac:spMk id="15" creationId="{42A4FC2C-047E-45A5-965D-8E1E3BF09BC6}"/>
          </ac:spMkLst>
        </pc:spChg>
        <pc:picChg chg="add mod">
          <ac:chgData name="Lieke Kleverwal" userId="d9830ea1-3397-4209-bf11-51b24d2d7435" providerId="ADAL" clId="{44CECAFA-B11F-8F44-BCE0-B158C4FD327F}" dt="2024-10-16T07:08:22.287" v="14" actId="26606"/>
          <ac:picMkLst>
            <pc:docMk/>
            <pc:sldMk cId="1778691442" sldId="271"/>
            <ac:picMk id="6" creationId="{953A74DB-2425-0CAE-4FCF-F3708AD4392F}"/>
          </ac:picMkLst>
        </pc:picChg>
      </pc:sldChg>
      <pc:sldChg chg="addSp delSp modSp new mod setBg">
        <pc:chgData name="Lieke Kleverwal" userId="d9830ea1-3397-4209-bf11-51b24d2d7435" providerId="ADAL" clId="{44CECAFA-B11F-8F44-BCE0-B158C4FD327F}" dt="2024-10-16T07:08:30.625" v="19" actId="26606"/>
        <pc:sldMkLst>
          <pc:docMk/>
          <pc:sldMk cId="3817306973" sldId="277"/>
        </pc:sldMkLst>
        <pc:spChg chg="add">
          <ac:chgData name="Lieke Kleverwal" userId="d9830ea1-3397-4209-bf11-51b24d2d7435" providerId="ADAL" clId="{44CECAFA-B11F-8F44-BCE0-B158C4FD327F}" dt="2024-10-16T07:08:30.625" v="19" actId="26606"/>
          <ac:spMkLst>
            <pc:docMk/>
            <pc:sldMk cId="3817306973" sldId="277"/>
            <ac:spMk id="10" creationId="{42A4FC2C-047E-45A5-965D-8E1E3BF09BC6}"/>
          </ac:spMkLst>
        </pc:spChg>
        <pc:picChg chg="add mod">
          <ac:chgData name="Lieke Kleverwal" userId="d9830ea1-3397-4209-bf11-51b24d2d7435" providerId="ADAL" clId="{44CECAFA-B11F-8F44-BCE0-B158C4FD327F}" dt="2024-10-16T07:08:30.625" v="19" actId="26606"/>
          <ac:picMkLst>
            <pc:docMk/>
            <pc:sldMk cId="3817306973" sldId="277"/>
            <ac:picMk id="5" creationId="{A7D2112F-5CEB-5009-EC04-417D594928DB}"/>
          </ac:picMkLst>
        </pc:picChg>
      </pc:sldChg>
      <pc:sldChg chg="addSp delSp modSp new mod setBg">
        <pc:chgData name="Lieke Kleverwal" userId="d9830ea1-3397-4209-bf11-51b24d2d7435" providerId="ADAL" clId="{44CECAFA-B11F-8F44-BCE0-B158C4FD327F}" dt="2024-10-16T07:08:40.262" v="24" actId="962"/>
        <pc:sldMkLst>
          <pc:docMk/>
          <pc:sldMk cId="2686226858" sldId="278"/>
        </pc:sldMkLst>
        <pc:spChg chg="add">
          <ac:chgData name="Lieke Kleverwal" userId="d9830ea1-3397-4209-bf11-51b24d2d7435" providerId="ADAL" clId="{44CECAFA-B11F-8F44-BCE0-B158C4FD327F}" dt="2024-10-16T07:08:39.805" v="22" actId="26606"/>
          <ac:spMkLst>
            <pc:docMk/>
            <pc:sldMk cId="2686226858" sldId="278"/>
            <ac:spMk id="10" creationId="{42A4FC2C-047E-45A5-965D-8E1E3BF09BC6}"/>
          </ac:spMkLst>
        </pc:spChg>
        <pc:picChg chg="add mod">
          <ac:chgData name="Lieke Kleverwal" userId="d9830ea1-3397-4209-bf11-51b24d2d7435" providerId="ADAL" clId="{44CECAFA-B11F-8F44-BCE0-B158C4FD327F}" dt="2024-10-16T07:08:40.262" v="24" actId="962"/>
          <ac:picMkLst>
            <pc:docMk/>
            <pc:sldMk cId="2686226858" sldId="278"/>
            <ac:picMk id="5" creationId="{DFDE5924-0B9E-ED18-9BC3-9B9D61E810EB}"/>
          </ac:picMkLst>
        </pc:picChg>
      </pc:sldChg>
    </pc:docChg>
  </pc:docChgLst>
  <pc:docChgLst>
    <pc:chgData name="Amber Smits" userId="S::a.smits@kinderfonds.nl::f844245d-c357-41cc-96d8-1e9be6f72ff3" providerId="AD" clId="Web-{C8932F0D-3BB6-46C2-9E22-45D05C7FC78A}"/>
    <pc:docChg chg="sldOrd">
      <pc:chgData name="Amber Smits" userId="S::a.smits@kinderfonds.nl::f844245d-c357-41cc-96d8-1e9be6f72ff3" providerId="AD" clId="Web-{C8932F0D-3BB6-46C2-9E22-45D05C7FC78A}" dt="2024-10-17T07:23:16.714" v="0"/>
      <pc:docMkLst>
        <pc:docMk/>
      </pc:docMkLst>
      <pc:sldChg chg="ord">
        <pc:chgData name="Amber Smits" userId="S::a.smits@kinderfonds.nl::f844245d-c357-41cc-96d8-1e9be6f72ff3" providerId="AD" clId="Web-{C8932F0D-3BB6-46C2-9E22-45D05C7FC78A}" dt="2024-10-17T07:23:16.714" v="0"/>
        <pc:sldMkLst>
          <pc:docMk/>
          <pc:sldMk cId="1778691442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74669-087D-4381-9DBF-F15302BC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79061D-1484-4855-E382-188DDD63A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BE60A6-39A5-3478-C485-1B1E332E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DC91C5-59C2-9068-9DC7-A79CB145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CECF7-BFC3-1EFF-39F9-663941E7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7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7549-11BC-3AA7-14F5-63A85659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F7E990-43C9-A312-3C62-72693A0AD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B47232-8E53-117F-F783-038D4B36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D9C64-CE32-9DB7-7ADA-FBB560BA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984EE9-48FF-C87F-32B9-DCF7242B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7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DDFF62-7471-3F07-FCC8-23150BBAE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24CFDD-C562-7D77-C364-D204395F8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0A1AA5-1FE7-5160-3AE1-92BE327A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1D61C2-A6C1-81D7-EA27-6415D2D4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3081-D93F-7D52-59B9-1BE13DD9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9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4E01A-7532-45C4-BDB0-C5804D45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D7A76-E6FC-B0EA-8939-12CD3EB7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70761E-0B3F-5954-7E03-BE72FCB4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AE2E9-8302-C887-3792-582C534C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CE6F58-0810-062D-6AE4-C1EB67F8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20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6541C-AD75-587A-B9A4-E80C1E07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F07C7E-266B-9F0D-8630-ADD602CA5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78333-CB0A-B7F4-8A0F-4D26B789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8728D-6EA5-D131-0179-BE254395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BDCFF-66A3-FCF6-B948-2FCB3852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3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11723-5297-2300-5EFC-A65B659F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B27BA-2CCC-D02B-8AAC-425B08879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2700DD-83AD-614D-5B52-F2EDB3AE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211C0E-33BE-AAB5-21F0-88199802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395957-7485-E837-CC1E-1521BFB7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C91FB2-F41B-D587-62A6-5E2D012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20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FA8F8-87C3-7F8C-1608-693F9F51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3B877D-D2A2-B46D-D5B1-F6579567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D44996-6C12-7263-E9A8-A2297601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F58701-E69C-6FD5-EC53-C13FAC60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8CF356-928F-2E39-1F78-5FF1FF0AC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DF2BC2-4E43-2CCA-0004-DC8AF479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B0C333-DBB7-C036-2172-E23B0615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9B61CA-1383-9E02-6538-951F48C8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29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F1AC7-842A-D5DD-7F2A-A87DDA93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08746D-E57E-2C27-A134-636C9516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E1FB23-621C-569E-FAFE-B1CDF1B0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6D6B7F-2E05-185A-B175-43A10BA8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33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C591F7-381B-6CBE-9979-49274413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FA0532-6D5D-B07C-9998-5D84AD79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23E508-2D66-4A48-5FA4-AF4FFF67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11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DABB6-F1A2-9596-8DE8-EA76544D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23DF3-FF4A-5361-5250-C6544576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5BA9C3-F8A9-6854-7978-DEE08DC4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3D875-EF3B-6AD4-E0C6-7A342870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0755DA-16EC-127D-E8BF-8F36784C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250AD9-AADE-6AB1-AA5B-031A5AB5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40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4E2C5-F0EF-8BDC-A13C-908DB6C2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EA5F17-ABE6-FD0A-19EA-DBC28632C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285751-E8EC-7DE1-1DFA-6C50C00B2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C356B1-8170-96AA-B8EA-25402D97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618D7-C4F9-99E5-4544-B50CC644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6A885E-39D3-7342-FCF4-42295358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7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DE848B-86B1-A9DA-36C7-D2B517D7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BC3910-D78C-DC2B-1ACA-EFE9AC74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D77BF-9FA0-9FF2-AEE1-6D7BC2B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9465EC-17A5-0A49-96E4-63AFFD5C06A5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CCE7A8-F6C7-C5E9-F2E6-BE74089A1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0C173-9C93-DD58-38C9-27E436B54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6DDB3-A41B-DD49-B52C-560D4BA9A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2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BEqPdmDFM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82D90-FDD1-90F7-9242-81897FB5F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B1E8A7-0540-7828-6100-6F3F6803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buitenshuis, hemel, boom, tekst&#10;&#10;Automatisch gegenereerde beschrijving">
            <a:extLst>
              <a:ext uri="{FF2B5EF4-FFF2-40B4-BE49-F238E27FC236}">
                <a16:creationId xmlns:a16="http://schemas.microsoft.com/office/drawing/2014/main" id="{EC876854-2F8E-D2CB-5C06-7A5345FF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leding, persoon, hemel&#10;&#10;Automatisch gegenereerde beschrijving">
            <a:extLst>
              <a:ext uri="{FF2B5EF4-FFF2-40B4-BE49-F238E27FC236}">
                <a16:creationId xmlns:a16="http://schemas.microsoft.com/office/drawing/2014/main" id="{569E5A53-16F5-2520-F271-DB704FEE0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aart, diagram&#10;&#10;Automatisch gegenereerde beschrijving">
            <a:extLst>
              <a:ext uri="{FF2B5EF4-FFF2-40B4-BE49-F238E27FC236}">
                <a16:creationId xmlns:a16="http://schemas.microsoft.com/office/drawing/2014/main" id="{62A9B724-8EC8-07D7-1709-67A1F83E1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kleding, persoon&#10;&#10;Automatisch gegenereerde beschrijving">
            <a:extLst>
              <a:ext uri="{FF2B5EF4-FFF2-40B4-BE49-F238E27FC236}">
                <a16:creationId xmlns:a16="http://schemas.microsoft.com/office/drawing/2014/main" id="{FC1EEFA2-2A4B-B776-C8C8-C614056EF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brief, Lettertype&#10;&#10;Automatisch gegenereerde beschrijving">
            <a:extLst>
              <a:ext uri="{FF2B5EF4-FFF2-40B4-BE49-F238E27FC236}">
                <a16:creationId xmlns:a16="http://schemas.microsoft.com/office/drawing/2014/main" id="{8BAE9116-C250-4B0A-8485-EB305BFFE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5CF7458F-1010-0D56-074D-645CFD380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DDF5CDCF-A351-25E2-1FA0-FF834AC0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A7D2112F-5CEB-5009-EC04-417D59492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DFDE5924-0B9E-ED18-9BC3-9B9D61E81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953A74DB-2425-0CAE-4FCF-F3708AD43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kleding, schermopname, Menselijk gezicht&#10;&#10;Automatisch gegenereerde beschrijving">
            <a:extLst>
              <a:ext uri="{FF2B5EF4-FFF2-40B4-BE49-F238E27FC236}">
                <a16:creationId xmlns:a16="http://schemas.microsoft.com/office/drawing/2014/main" id="{2E849E28-B620-3D89-F82D-2EB373997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Menselijk gezicht, tekst, schermopname, compactdisk&#10;&#10;Automatisch gegenereerde beschrijving">
            <a:extLst>
              <a:ext uri="{FF2B5EF4-FFF2-40B4-BE49-F238E27FC236}">
                <a16:creationId xmlns:a16="http://schemas.microsoft.com/office/drawing/2014/main" id="{42808666-AACD-1882-38AE-29C2037D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collage, schermopname&#10;&#10;Automatisch gegenereerde beschrijving">
            <a:extLst>
              <a:ext uri="{FF2B5EF4-FFF2-40B4-BE49-F238E27FC236}">
                <a16:creationId xmlns:a16="http://schemas.microsoft.com/office/drawing/2014/main" id="{43AEBFB1-345A-282F-FE6A-2897AA04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lijn, schermopname&#10;&#10;Automatisch gegenereerde beschrijving">
            <a:extLst>
              <a:ext uri="{FF2B5EF4-FFF2-40B4-BE49-F238E27FC236}">
                <a16:creationId xmlns:a16="http://schemas.microsoft.com/office/drawing/2014/main" id="{905800FF-5923-AB66-24BE-557491C86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C4CD53A0-056D-3EB1-ABAB-3F0D4EFB6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B342929E-6FEA-0E0C-A783-78FF0326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1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E6D58FC0-E544-2D0F-AA4E-B7D011037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tekst, ontvangst, ontwerp, algebra&#10;&#10;Automatisch gegenereerde beschrijving">
            <a:extLst>
              <a:ext uri="{FF2B5EF4-FFF2-40B4-BE49-F238E27FC236}">
                <a16:creationId xmlns:a16="http://schemas.microsoft.com/office/drawing/2014/main" id="{A01D6B06-A10D-A744-DF87-D9F24F43A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Tijdelijke aanduiding voor inhoud 6" descr="Afbeelding met Menselijk gezicht, kleding, persoon, vrouw&#10;&#10;Automatisch gegenereerde beschrijving">
            <a:extLst>
              <a:ext uri="{FF2B5EF4-FFF2-40B4-BE49-F238E27FC236}">
                <a16:creationId xmlns:a16="http://schemas.microsoft.com/office/drawing/2014/main" id="{95D9EA23-EC05-2C66-5667-57F404777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kleding, persoon, schoeisel, person&#10;&#10;Automatisch gegenereerde beschrijving">
            <a:extLst>
              <a:ext uri="{FF2B5EF4-FFF2-40B4-BE49-F238E27FC236}">
                <a16:creationId xmlns:a16="http://schemas.microsoft.com/office/drawing/2014/main" id="{19F5E686-3040-3DD0-7719-08F08BC40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551CC-157D-E65C-89F7-A14FCBBE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descr="(Her)beleef HomeSport Events 2024">
            <a:hlinkClick r:id="" action="ppaction://media"/>
            <a:extLst>
              <a:ext uri="{FF2B5EF4-FFF2-40B4-BE49-F238E27FC236}">
                <a16:creationId xmlns:a16="http://schemas.microsoft.com/office/drawing/2014/main" id="{0EF19D44-790E-B8C1-1692-F2C7C6DA31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1206" y="365125"/>
            <a:ext cx="10669587" cy="60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persoon&#10;&#10;Automatisch gegenereerde beschrijving">
            <a:extLst>
              <a:ext uri="{FF2B5EF4-FFF2-40B4-BE49-F238E27FC236}">
                <a16:creationId xmlns:a16="http://schemas.microsoft.com/office/drawing/2014/main" id="{FC035855-7600-DD8D-484F-F100CE1E3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Fietshelm, helm, sportuitrusting&#10;&#10;Automatisch gegenereerde beschrijving">
            <a:extLst>
              <a:ext uri="{FF2B5EF4-FFF2-40B4-BE49-F238E27FC236}">
                <a16:creationId xmlns:a16="http://schemas.microsoft.com/office/drawing/2014/main" id="{9E35E9CE-7FE4-8FDC-9925-57D0FB164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plant, bloem&#10;&#10;Automatisch gegenereerde beschrijving">
            <a:extLst>
              <a:ext uri="{FF2B5EF4-FFF2-40B4-BE49-F238E27FC236}">
                <a16:creationId xmlns:a16="http://schemas.microsoft.com/office/drawing/2014/main" id="{DE52A6FA-67AB-C711-78BF-199623CBA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3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E1B19152F5E43B0CDB5809174CD8A" ma:contentTypeVersion="13" ma:contentTypeDescription="Een nieuw document maken." ma:contentTypeScope="" ma:versionID="978518e96522c640d4c7fe0b2d3d880f">
  <xsd:schema xmlns:xsd="http://www.w3.org/2001/XMLSchema" xmlns:xs="http://www.w3.org/2001/XMLSchema" xmlns:p="http://schemas.microsoft.com/office/2006/metadata/properties" xmlns:ns2="9cb09218-ee08-4d65-a283-d843949a7a28" xmlns:ns3="dfda55f4-d292-4c4a-93af-f71e8f6bfe06" targetNamespace="http://schemas.microsoft.com/office/2006/metadata/properties" ma:root="true" ma:fieldsID="379b050012a6c4a991d59b1f83bf54ed" ns2:_="" ns3:_="">
    <xsd:import namespace="9cb09218-ee08-4d65-a283-d843949a7a28"/>
    <xsd:import namespace="dfda55f4-d292-4c4a-93af-f71e8f6bf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09218-ee08-4d65-a283-d843949a7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2801ddf7-c9ef-494d-adff-13acbc538d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a55f4-d292-4c4a-93af-f71e8f6bfe0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0dd555-6c14-4f79-99f7-24c0e2d6d805}" ma:internalName="TaxCatchAll" ma:showField="CatchAllData" ma:web="dfda55f4-d292-4c4a-93af-f71e8f6bf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5E23C-FBBF-4DBF-ABE7-662AF9E691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5B4ABB-9CDD-4F5E-943B-594B1D561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09218-ee08-4d65-a283-d843949a7a28"/>
    <ds:schemaRef ds:uri="dfda55f4-d292-4c4a-93af-f71e8f6bf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Breedbeeld</PresentationFormat>
  <Paragraphs>0</Paragraphs>
  <Slides>24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Lieke Kleverwal</dc:creator>
  <cp:lastModifiedBy>Lieke Kleverwal</cp:lastModifiedBy>
  <cp:revision>12</cp:revision>
  <dcterms:created xsi:type="dcterms:W3CDTF">2024-10-02T12:21:07Z</dcterms:created>
  <dcterms:modified xsi:type="dcterms:W3CDTF">2024-10-23T17:20:41Z</dcterms:modified>
</cp:coreProperties>
</file>