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81" r:id="rId16"/>
    <p:sldId id="270" r:id="rId17"/>
    <p:sldId id="271" r:id="rId18"/>
    <p:sldId id="269" r:id="rId19"/>
    <p:sldId id="274" r:id="rId20"/>
    <p:sldId id="275" r:id="rId21"/>
    <p:sldId id="276" r:id="rId22"/>
    <p:sldId id="277" r:id="rId23"/>
    <p:sldId id="279" r:id="rId24"/>
    <p:sldId id="282" r:id="rId25"/>
    <p:sldId id="280" r:id="rId26"/>
    <p:sldId id="2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7D629-1F72-4B7B-9557-E4570C46AD45}" v="3" dt="2024-06-17T12:02:04.580"/>
    <p1510:client id="{2FE5E6D0-A07C-4D26-9A27-141D210454D1}" v="34" dt="2024-06-17T15:53:3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ke Kleverwal" userId="S::l.kleverwal@kinderfonds.nl::d9830ea1-3397-4209-bf11-51b24d2d7435" providerId="AD" clId="Web-{0D07D629-1F72-4B7B-9557-E4570C46AD45}"/>
    <pc:docChg chg="addSld modSld">
      <pc:chgData name="Lieke Kleverwal" userId="S::l.kleverwal@kinderfonds.nl::d9830ea1-3397-4209-bf11-51b24d2d7435" providerId="AD" clId="Web-{0D07D629-1F72-4B7B-9557-E4570C46AD45}" dt="2024-06-17T12:02:06.596" v="2"/>
      <pc:docMkLst>
        <pc:docMk/>
      </pc:docMkLst>
      <pc:sldChg chg="addSp delSp modSp new mod setBg">
        <pc:chgData name="Lieke Kleverwal" userId="S::l.kleverwal@kinderfonds.nl::d9830ea1-3397-4209-bf11-51b24d2d7435" providerId="AD" clId="Web-{0D07D629-1F72-4B7B-9557-E4570C46AD45}" dt="2024-06-17T12:02:06.596" v="2"/>
        <pc:sldMkLst>
          <pc:docMk/>
          <pc:sldMk cId="2006873969" sldId="280"/>
        </pc:sldMkLst>
        <pc:spChg chg="del">
          <ac:chgData name="Lieke Kleverwal" userId="S::l.kleverwal@kinderfonds.nl::d9830ea1-3397-4209-bf11-51b24d2d7435" providerId="AD" clId="Web-{0D07D629-1F72-4B7B-9557-E4570C46AD45}" dt="2024-06-17T12:02:06.596" v="2"/>
          <ac:spMkLst>
            <pc:docMk/>
            <pc:sldMk cId="2006873969" sldId="280"/>
            <ac:spMk id="2" creationId="{A5C9A63B-F478-1C92-9529-F895305488F6}"/>
          </ac:spMkLst>
        </pc:spChg>
        <pc:spChg chg="del">
          <ac:chgData name="Lieke Kleverwal" userId="S::l.kleverwal@kinderfonds.nl::d9830ea1-3397-4209-bf11-51b24d2d7435" providerId="AD" clId="Web-{0D07D629-1F72-4B7B-9557-E4570C46AD45}" dt="2024-06-17T12:02:04.111" v="1"/>
          <ac:spMkLst>
            <pc:docMk/>
            <pc:sldMk cId="2006873969" sldId="280"/>
            <ac:spMk id="3" creationId="{EF0ACFE1-4062-E360-5B23-03B9FA4971B2}"/>
          </ac:spMkLst>
        </pc:spChg>
        <pc:spChg chg="add">
          <ac:chgData name="Lieke Kleverwal" userId="S::l.kleverwal@kinderfonds.nl::d9830ea1-3397-4209-bf11-51b24d2d7435" providerId="AD" clId="Web-{0D07D629-1F72-4B7B-9557-E4570C46AD45}" dt="2024-06-17T12:02:06.596" v="2"/>
          <ac:spMkLst>
            <pc:docMk/>
            <pc:sldMk cId="2006873969" sldId="280"/>
            <ac:spMk id="9" creationId="{42A4FC2C-047E-45A5-965D-8E1E3BF09BC6}"/>
          </ac:spMkLst>
        </pc:spChg>
        <pc:picChg chg="add mod ord">
          <ac:chgData name="Lieke Kleverwal" userId="S::l.kleverwal@kinderfonds.nl::d9830ea1-3397-4209-bf11-51b24d2d7435" providerId="AD" clId="Web-{0D07D629-1F72-4B7B-9557-E4570C46AD45}" dt="2024-06-17T12:02:06.596" v="2"/>
          <ac:picMkLst>
            <pc:docMk/>
            <pc:sldMk cId="2006873969" sldId="280"/>
            <ac:picMk id="4" creationId="{650AC97E-DB91-3207-1D42-17756844F124}"/>
          </ac:picMkLst>
        </pc:picChg>
      </pc:sldChg>
    </pc:docChg>
  </pc:docChgLst>
  <pc:docChgLst>
    <pc:chgData name="Amber Smits" userId="S::a.smits@kinderfonds.nl::f844245d-c357-41cc-96d8-1e9be6f72ff3" providerId="AD" clId="Web-{2FE5E6D0-A07C-4D26-9A27-141D210454D1}"/>
    <pc:docChg chg="addSld delSld modSld sldOrd">
      <pc:chgData name="Amber Smits" userId="S::a.smits@kinderfonds.nl::f844245d-c357-41cc-96d8-1e9be6f72ff3" providerId="AD" clId="Web-{2FE5E6D0-A07C-4D26-9A27-141D210454D1}" dt="2024-06-17T15:53:39.232" v="33" actId="1076"/>
      <pc:docMkLst>
        <pc:docMk/>
      </pc:docMkLst>
      <pc:sldChg chg="ord">
        <pc:chgData name="Amber Smits" userId="S::a.smits@kinderfonds.nl::f844245d-c357-41cc-96d8-1e9be6f72ff3" providerId="AD" clId="Web-{2FE5E6D0-A07C-4D26-9A27-141D210454D1}" dt="2024-06-17T15:47:26.625" v="6"/>
        <pc:sldMkLst>
          <pc:docMk/>
          <pc:sldMk cId="848944292" sldId="269"/>
        </pc:sldMkLst>
      </pc:sldChg>
      <pc:sldChg chg="ord">
        <pc:chgData name="Amber Smits" userId="S::a.smits@kinderfonds.nl::f844245d-c357-41cc-96d8-1e9be6f72ff3" providerId="AD" clId="Web-{2FE5E6D0-A07C-4D26-9A27-141D210454D1}" dt="2024-06-17T15:46:20.544" v="1"/>
        <pc:sldMkLst>
          <pc:docMk/>
          <pc:sldMk cId="541859539" sldId="272"/>
        </pc:sldMkLst>
      </pc:sldChg>
      <pc:sldChg chg="del">
        <pc:chgData name="Amber Smits" userId="S::a.smits@kinderfonds.nl::f844245d-c357-41cc-96d8-1e9be6f72ff3" providerId="AD" clId="Web-{2FE5E6D0-A07C-4D26-9A27-141D210454D1}" dt="2024-06-17T15:46:37.857" v="3"/>
        <pc:sldMkLst>
          <pc:docMk/>
          <pc:sldMk cId="834030864" sldId="273"/>
        </pc:sldMkLst>
      </pc:sldChg>
      <pc:sldChg chg="addSp delSp modSp add ord">
        <pc:chgData name="Amber Smits" userId="S::a.smits@kinderfonds.nl::f844245d-c357-41cc-96d8-1e9be6f72ff3" providerId="AD" clId="Web-{2FE5E6D0-A07C-4D26-9A27-141D210454D1}" dt="2024-06-17T15:53:39.232" v="33" actId="1076"/>
        <pc:sldMkLst>
          <pc:docMk/>
          <pc:sldMk cId="2201662217" sldId="281"/>
        </pc:sldMkLst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11" creationId="{E1750109-3B91-4506-B997-0CD8E35A1488}"/>
          </ac:spMkLst>
        </pc:spChg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13" creationId="{E72D8D1B-59F6-4FF3-8547-9BBB6129F2FA}"/>
          </ac:spMkLst>
        </pc:spChg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15" creationId="{14044C96-7CFD-44DB-A579-D77B0D37C681}"/>
          </ac:spMkLst>
        </pc:spChg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17" creationId="{8FC8C21F-9484-4A71-ABFA-6C10682FAC3E}"/>
          </ac:spMkLst>
        </pc:spChg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19" creationId="{2C444748-5A8D-4B53-89FE-42B455DFA2D1}"/>
          </ac:spMkLst>
        </pc:spChg>
        <pc:spChg chg="add del">
          <ac:chgData name="Amber Smits" userId="S::a.smits@kinderfonds.nl::f844245d-c357-41cc-96d8-1e9be6f72ff3" providerId="AD" clId="Web-{2FE5E6D0-A07C-4D26-9A27-141D210454D1}" dt="2024-06-17T15:51:19.805" v="9"/>
          <ac:spMkLst>
            <pc:docMk/>
            <pc:sldMk cId="2201662217" sldId="281"/>
            <ac:spMk id="21" creationId="{F4FFA271-A10A-4AC3-8F06-E3313A197A80}"/>
          </ac:spMkLst>
        </pc:spChg>
        <pc:picChg chg="mod">
          <ac:chgData name="Amber Smits" userId="S::a.smits@kinderfonds.nl::f844245d-c357-41cc-96d8-1e9be6f72ff3" providerId="AD" clId="Web-{2FE5E6D0-A07C-4D26-9A27-141D210454D1}" dt="2024-06-17T15:51:37.634" v="13" actId="14100"/>
          <ac:picMkLst>
            <pc:docMk/>
            <pc:sldMk cId="2201662217" sldId="281"/>
            <ac:picMk id="2" creationId="{49684AEC-B002-0789-36EE-91F531ABBAAB}"/>
          </ac:picMkLst>
        </pc:picChg>
        <pc:picChg chg="mod">
          <ac:chgData name="Amber Smits" userId="S::a.smits@kinderfonds.nl::f844245d-c357-41cc-96d8-1e9be6f72ff3" providerId="AD" clId="Web-{2FE5E6D0-A07C-4D26-9A27-141D210454D1}" dt="2024-06-17T15:53:34.075" v="32" actId="1076"/>
          <ac:picMkLst>
            <pc:docMk/>
            <pc:sldMk cId="2201662217" sldId="281"/>
            <ac:picMk id="3" creationId="{EF27FF9F-635E-C552-55D8-D1BCA34DAE11}"/>
          </ac:picMkLst>
        </pc:picChg>
        <pc:picChg chg="mod">
          <ac:chgData name="Amber Smits" userId="S::a.smits@kinderfonds.nl::f844245d-c357-41cc-96d8-1e9be6f72ff3" providerId="AD" clId="Web-{2FE5E6D0-A07C-4D26-9A27-141D210454D1}" dt="2024-06-17T15:52:39.479" v="26" actId="14100"/>
          <ac:picMkLst>
            <pc:docMk/>
            <pc:sldMk cId="2201662217" sldId="281"/>
            <ac:picMk id="4" creationId="{EF8C7955-4A5F-6AD1-53B8-93256A7C5CE6}"/>
          </ac:picMkLst>
        </pc:picChg>
        <pc:picChg chg="mod ord">
          <ac:chgData name="Amber Smits" userId="S::a.smits@kinderfonds.nl::f844245d-c357-41cc-96d8-1e9be6f72ff3" providerId="AD" clId="Web-{2FE5E6D0-A07C-4D26-9A27-141D210454D1}" dt="2024-06-17T15:51:19.805" v="9"/>
          <ac:picMkLst>
            <pc:docMk/>
            <pc:sldMk cId="2201662217" sldId="281"/>
            <ac:picMk id="5" creationId="{AC849664-0C2F-274A-86D5-998466FC4A06}"/>
          </ac:picMkLst>
        </pc:picChg>
        <pc:picChg chg="add mod">
          <ac:chgData name="Amber Smits" userId="S::a.smits@kinderfonds.nl::f844245d-c357-41cc-96d8-1e9be6f72ff3" providerId="AD" clId="Web-{2FE5E6D0-A07C-4D26-9A27-141D210454D1}" dt="2024-06-17T15:53:39.232" v="33" actId="1076"/>
          <ac:picMkLst>
            <pc:docMk/>
            <pc:sldMk cId="2201662217" sldId="281"/>
            <ac:picMk id="6" creationId="{F653F15B-9F3B-67CD-D46A-9AA7EB309B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E4EA-2424-024F-BB23-0BF0640B3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491D6EE-7095-3D4E-86D2-349A1D19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8E3B65-5EDE-AA46-92FB-AB611CC5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1993AC-C930-1F42-993C-FB859EB2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594AD-5007-544A-A589-5977FB55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66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4B776-511D-464D-81D7-1A522039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31E303-C0BF-AB48-A9F6-3332CC5C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25EDE-6100-1042-A3C3-3CBD6E86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3F7E1F-D852-2844-B086-F0EF2B59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2894C5-3552-6C4B-BD78-B8B12295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92127E5-2D39-294E-8599-81A779B48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94F1A-FAC5-EE48-BDF0-E6D400A0E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8BB388-E9DC-0543-A44C-77B87523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037B8D-2128-014E-857D-311D60D7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4BC1D-BD7F-5C4C-8F1B-7E506AD1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2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F5595-829E-BA40-9EC9-91D71FBE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F6E74-8B7D-1946-A47E-7F691B68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C8C7F6-60CF-C24A-A20B-C5685C48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539E05-B0CC-F841-A026-19B81619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EAFDFF-CB26-5D4A-97E9-47AF405C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253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1DE87-B380-2C49-AEC0-855AAC257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00F55B-BAD6-C34A-901E-199F56E4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7D58E-C784-C24C-B9D8-F3B298C0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D7F349-3F08-094E-9E1E-651F4E0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C8A7EE-B21A-884F-B341-D6F2F8E2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74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820E9-4B0D-5B45-A942-69EEA924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778B7-F1D9-3A48-89C2-30EACE18B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67993D-438A-4C41-A03C-6B247D010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9B1C43-D3C4-6B46-BAA0-4B150890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5D1791-3AEA-4F46-A3DB-500D4E6F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8199C7-7C62-134A-BAF8-4726B6C6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61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C8C24F-7454-6542-8B33-53D327421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333C85-7F06-8F4A-9FF5-6C53F1FB5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CD2EB5-9DFE-9341-AEDB-E7EE8447C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F49AB6-7AC9-3349-B01B-29415C2E0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873840A-8C00-1E4F-B9E4-8DFFDA09C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C05011-2F06-B54A-8E85-C04E6136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C6C920-E3FD-1743-850B-1B3D104D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BD8E9F-F50B-F34B-9029-D53C753B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10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EAA86-73E5-2844-A382-9A0027B6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E4894D-C75F-794C-AE3B-C430BC42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496609-CC97-374F-9A8E-B5A3A3590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427167-2FDB-2840-B7C1-45832074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88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CF1234-B118-FD4D-AFA4-8EBDB53A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2788B48-CF98-D14B-A3F2-2DE9CBFE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1A23E0-A91E-3248-96A3-1276DD0B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21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7E68-EA06-DD4A-8DF0-C55E2603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F5435-3EC5-4747-A0BF-58AFF4320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24EEDB-0B7F-4A40-8C5B-30E65812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D2C15E-BDDB-CB46-A751-89CFCB47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C59E72-95AE-1F48-B1EB-F0971F6C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65A327-3B32-8D4B-A1D2-0633AEFA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64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F9ACE-BA84-5646-B6FD-40B026FD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534A388-2774-3243-A03B-61FC2BFEC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E754BA-D02F-A446-BE78-9F8A1DA7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2CD432-8F69-314A-B324-B4138EE8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325CCD-41AA-7C46-8679-D55E9A41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17F3C2-FB3B-1147-A195-74056D29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60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425DB82-E94A-7843-8F75-8D0DAE33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0C3303-883F-5448-9607-EE8829289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555E8A-9F5E-A042-85AB-D6E45989B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E7BC-6123-084E-A03E-EC883F611AF9}" type="datetimeFigureOut">
              <a:rPr lang="nl-NL" smtClean="0"/>
              <a:t>17-06-2024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17A039-785A-BA47-8C30-556D56D51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3D256-FE0A-9648-A82C-A59D4FE4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A4BB-FB57-4F46-8201-34379C1E3A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4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dZ36S1UTr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BD5AF4-11E7-7440-9796-77D6F80A3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A92527-3674-B441-AD27-B169AF2E3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 descr="Afbeelding met tekst, buitenshuis, hemel, boom&#10;&#10;Automatisch gegenereerde beschrijving">
            <a:extLst>
              <a:ext uri="{FF2B5EF4-FFF2-40B4-BE49-F238E27FC236}">
                <a16:creationId xmlns:a16="http://schemas.microsoft.com/office/drawing/2014/main" id="{BECCB541-22AC-DF4F-A8E0-0FDEAB895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4BCB16AC-2101-E84D-A036-8DEE337A8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AF805B04-D623-2C4F-9F06-2A1E76196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2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kleding, persoon, Menselijk gezicht, sport&#10;&#10;Automatisch gegenereerde beschrijving">
            <a:extLst>
              <a:ext uri="{FF2B5EF4-FFF2-40B4-BE49-F238E27FC236}">
                <a16:creationId xmlns:a16="http://schemas.microsoft.com/office/drawing/2014/main" id="{666296B6-F6FA-1C41-B156-77041B030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2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6EA0670B-BC25-7142-B120-707FA71CA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A5C544DF-24B0-6C4E-8AF3-9BC5E25CA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9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AC849664-0C2F-274A-86D5-998466FC4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Afbeelding 1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49684AEC-B002-0789-36EE-91F531AB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86" y="1870052"/>
            <a:ext cx="3897588" cy="2242035"/>
          </a:xfrm>
          <a:prstGeom prst="rect">
            <a:avLst/>
          </a:prstGeom>
        </p:spPr>
      </p:pic>
      <p:pic>
        <p:nvPicPr>
          <p:cNvPr id="3" name="Afbeelding 2" descr="Afbeelding met tekst, schermopname, logo, Lettertype&#10;&#10;Automatisch gegenereerde beschrijving">
            <a:extLst>
              <a:ext uri="{FF2B5EF4-FFF2-40B4-BE49-F238E27FC236}">
                <a16:creationId xmlns:a16="http://schemas.microsoft.com/office/drawing/2014/main" id="{EF27FF9F-635E-C552-55D8-D1BCA34D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806" y="1999491"/>
            <a:ext cx="4256691" cy="2524867"/>
          </a:xfrm>
          <a:prstGeom prst="rect">
            <a:avLst/>
          </a:prstGeom>
        </p:spPr>
      </p:pic>
      <p:pic>
        <p:nvPicPr>
          <p:cNvPr id="4" name="Afbeelding 3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EF8C7955-4A5F-6AD1-53B8-93256A7C5C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863" y="3778152"/>
            <a:ext cx="3770999" cy="2351019"/>
          </a:xfrm>
          <a:prstGeom prst="rect">
            <a:avLst/>
          </a:prstGeom>
        </p:spPr>
      </p:pic>
      <p:pic>
        <p:nvPicPr>
          <p:cNvPr id="6" name="Afbeelding 5" descr="Afbeelding met tekst, schermopname, Webpagina, Website&#10;&#10;Automatisch gegenereerde beschrijving">
            <a:extLst>
              <a:ext uri="{FF2B5EF4-FFF2-40B4-BE49-F238E27FC236}">
                <a16:creationId xmlns:a16="http://schemas.microsoft.com/office/drawing/2014/main" id="{F653F15B-9F3B-67CD-D46A-9AA7EB309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8346" y="3911980"/>
            <a:ext cx="4817242" cy="237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2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Webpagina&#10;&#10;Automatisch gegenereerde beschrijving">
            <a:extLst>
              <a:ext uri="{FF2B5EF4-FFF2-40B4-BE49-F238E27FC236}">
                <a16:creationId xmlns:a16="http://schemas.microsoft.com/office/drawing/2014/main" id="{E7C55050-8663-3145-8D0A-C93AAEAC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F68377B6-8CCF-AB47-A0E2-7DF962F7B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leding, Menselijk gezicht, schermopname&#10;&#10;Automatisch gegenereerde beschrijving">
            <a:extLst>
              <a:ext uri="{FF2B5EF4-FFF2-40B4-BE49-F238E27FC236}">
                <a16:creationId xmlns:a16="http://schemas.microsoft.com/office/drawing/2014/main" id="{34526722-49EB-8B4F-86CF-79DD9AE37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4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Fietshelm, helm, buitenshuis, sportuitrusting&#10;&#10;Automatisch gegenereerde beschrijving">
            <a:extLst>
              <a:ext uri="{FF2B5EF4-FFF2-40B4-BE49-F238E27FC236}">
                <a16:creationId xmlns:a16="http://schemas.microsoft.com/office/drawing/2014/main" id="{4FB89F72-8C94-CF46-91A0-1D5961AB5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Menselijk gezicht, glimlach, persoon, vrouw&#10;&#10;Automatisch gegenereerde beschrijving">
            <a:extLst>
              <a:ext uri="{FF2B5EF4-FFF2-40B4-BE49-F238E27FC236}">
                <a16:creationId xmlns:a16="http://schemas.microsoft.com/office/drawing/2014/main" id="{BB1DA71E-5DB4-E64D-88F5-8490B603B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6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EB5528D3-72DA-3944-B5AE-F908E61E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0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6B87FCB9-C3D1-1040-BB4E-E14CD6374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9257264-388F-7E48-820F-BEB1C5C5ECE9}"/>
              </a:ext>
            </a:extLst>
          </p:cNvPr>
          <p:cNvSpPr txBox="1"/>
          <p:nvPr/>
        </p:nvSpPr>
        <p:spPr>
          <a:xfrm>
            <a:off x="4212771" y="4680857"/>
            <a:ext cx="42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>
                <a:hlinkClick r:id="rId3"/>
              </a:rPr>
              <a:t>https</a:t>
            </a:r>
            <a:r>
              <a:rPr lang="nl-NL">
                <a:hlinkClick r:id="rId3"/>
              </a:rPr>
              <a:t>://</a:t>
            </a:r>
            <a:r>
              <a:rPr lang="nl-NL" err="1">
                <a:hlinkClick r:id="rId3"/>
              </a:rPr>
              <a:t>forms.office.com</a:t>
            </a:r>
            <a:r>
              <a:rPr lang="nl-NL">
                <a:hlinkClick r:id="rId3"/>
              </a:rPr>
              <a:t>/e/dZ36S1UTrG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62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kleding, schermopname, boom&#10;&#10;Automatisch gegenereerde beschrijving">
            <a:extLst>
              <a:ext uri="{FF2B5EF4-FFF2-40B4-BE49-F238E27FC236}">
                <a16:creationId xmlns:a16="http://schemas.microsoft.com/office/drawing/2014/main" id="{6CEBF00D-C554-1644-B697-6E16F288A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55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D25678F2-C480-7049-A7A6-FCBF980DF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BD4BF11D-A90B-CD4B-BE51-55376A4A0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4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Tijdelijke aanduiding voor inhoud 3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650AC97E-DB91-3207-1D42-17756844F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visitekaartje, ontwerp&#10;&#10;Automatisch gegenereerde beschrijving">
            <a:extLst>
              <a:ext uri="{FF2B5EF4-FFF2-40B4-BE49-F238E27FC236}">
                <a16:creationId xmlns:a16="http://schemas.microsoft.com/office/drawing/2014/main" id="{A1017260-1822-7A4A-999F-8550AEF66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14461E81-CEAE-484D-8845-6421385B2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Luchtfotografie, lucht, boom, Vogelperspectief&#10;&#10;Automatisch gegenereerde beschrijving">
            <a:extLst>
              <a:ext uri="{FF2B5EF4-FFF2-40B4-BE49-F238E27FC236}">
                <a16:creationId xmlns:a16="http://schemas.microsoft.com/office/drawing/2014/main" id="{BCB3A58B-37BB-B743-B4B8-F1F347460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08935054-B54F-F14A-A973-89EA5FA41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Website, Webpagina&#10;&#10;Automatisch gegenereerde beschrijving">
            <a:extLst>
              <a:ext uri="{FF2B5EF4-FFF2-40B4-BE49-F238E27FC236}">
                <a16:creationId xmlns:a16="http://schemas.microsoft.com/office/drawing/2014/main" id="{A75512FD-9694-1847-B3D9-47280AC0E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4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 descr="Afbeelding met tekst, schermopname, persoon, Website&#10;&#10;Automatisch gegenereerde beschrijving">
            <a:extLst>
              <a:ext uri="{FF2B5EF4-FFF2-40B4-BE49-F238E27FC236}">
                <a16:creationId xmlns:a16="http://schemas.microsoft.com/office/drawing/2014/main" id="{9351BF82-F3F1-004B-9825-283E6A491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1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persoon, kleding, Menselijk gezicht, person&#10;&#10;Automatisch gegenereerde beschrijving">
            <a:extLst>
              <a:ext uri="{FF2B5EF4-FFF2-40B4-BE49-F238E27FC236}">
                <a16:creationId xmlns:a16="http://schemas.microsoft.com/office/drawing/2014/main" id="{1BAF27B8-6525-AD4E-A9A1-086E1600A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9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2C5ECAE-530B-294E-A1BE-38F27D64C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68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Breedbeeld</PresentationFormat>
  <Paragraphs>1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Kleverwal</dc:creator>
  <cp:lastModifiedBy>Lieke Kleverwal</cp:lastModifiedBy>
  <cp:revision>1</cp:revision>
  <dcterms:created xsi:type="dcterms:W3CDTF">2024-06-18T05:44:57Z</dcterms:created>
  <dcterms:modified xsi:type="dcterms:W3CDTF">2024-06-18T05:44:58Z</dcterms:modified>
</cp:coreProperties>
</file>